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47266" y="3396343"/>
            <a:ext cx="9677077" cy="1364343"/>
          </a:xfrm>
        </p:spPr>
        <p:txBody>
          <a:bodyPr>
            <a:normAutofit/>
          </a:bodyPr>
          <a:lstStyle/>
          <a:p>
            <a:pPr algn="just"/>
            <a:r>
              <a:rPr lang="es-BO" sz="3600" dirty="0" smtClean="0"/>
              <a:t>Por una infancia libre de violencia sexual</a:t>
            </a:r>
            <a:endParaRPr lang="es-BO" sz="3600" dirty="0"/>
          </a:p>
        </p:txBody>
      </p:sp>
      <p:pic>
        <p:nvPicPr>
          <p:cNvPr id="5" name="Imagen 4" descr="manos-pintadas – CIDECA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628" y="253955"/>
            <a:ext cx="7633380" cy="3142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35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dirty="0"/>
              <a:t>¡</a:t>
            </a:r>
            <a:r>
              <a:rPr lang="es-BO" dirty="0" smtClean="0"/>
              <a:t>Muchas gracias!</a:t>
            </a:r>
            <a:endParaRPr lang="es-BO" dirty="0"/>
          </a:p>
        </p:txBody>
      </p:sp>
      <p:pic>
        <p:nvPicPr>
          <p:cNvPr id="4" name="Marcador de contenido 3" descr="Con los dedos de una mano - 6 cuentos para partirse de risa para niños -  Cuentos infantiles - Guia del Niñ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180" y="1989999"/>
            <a:ext cx="6712649" cy="3640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56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BO" b="1" dirty="0"/>
              <a:t>Problema</a:t>
            </a:r>
            <a:endParaRPr lang="en-US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3200" dirty="0"/>
              <a:t>¿Cuáles son las medidas de prevención efectivas para disminuir casos de abuso sexual en niños y niñas en el municipio de la Guardia en el segundo semestre de la gestión 2022?</a:t>
            </a:r>
            <a:endParaRPr lang="en-US" sz="3200" dirty="0"/>
          </a:p>
          <a:p>
            <a:pPr marL="0" indent="0">
              <a:buNone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91729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err="1" smtClean="0"/>
              <a:t>hIPÓTESIS</a:t>
            </a:r>
            <a:endParaRPr lang="es-B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430" y="2043801"/>
            <a:ext cx="2615285" cy="261528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84643" y="2043801"/>
            <a:ext cx="7837714" cy="329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BO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los operadores del estado de atención directa y líderes comunitarios tienen competencias mínimas para la prevención de incidentes disminuirán los índices de violencia hacia niños y niñas en los barrios del municipio de la Guardia y darán atención oportuna a casos que se presenten como denuncia.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objetivo</a:t>
            </a:r>
            <a:r>
              <a:rPr lang="es-BO" dirty="0" smtClean="0"/>
              <a:t> </a:t>
            </a:r>
            <a:r>
              <a:rPr lang="es-BO" dirty="0" smtClean="0"/>
              <a:t>General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BO" sz="3200" dirty="0" smtClean="0"/>
              <a:t>Implementar </a:t>
            </a:r>
            <a:r>
              <a:rPr lang="es-BO" sz="3200" dirty="0"/>
              <a:t>acciones de desarrollo de capacidades dirigida a actores claves (estado y comunidad) para generar medidas de prevención de violencia sexual en niños y niñas en barrios del municipio de la guardia. </a:t>
            </a:r>
            <a:endParaRPr lang="en-US" sz="3200" i="1" dirty="0"/>
          </a:p>
          <a:p>
            <a:pPr marL="0" indent="0">
              <a:buNone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47850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Objetivo específico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BO" sz="2400" dirty="0"/>
              <a:t>OE1. Desarrollar capacidades en actores claves (operadores del estado de atención directa y líderes comunitarios para prevenir violencia sexual en niños y niñas</a:t>
            </a:r>
            <a:endParaRPr lang="en-US" sz="2400" dirty="0"/>
          </a:p>
          <a:p>
            <a:pPr algn="just"/>
            <a:r>
              <a:rPr lang="es-BO" sz="2400" dirty="0"/>
              <a:t> O.E.2. Promover una plataforma comunitaria para organizar acciones de prevención de incidentes de violencia sexual</a:t>
            </a:r>
            <a:endParaRPr lang="en-US" sz="2400" dirty="0"/>
          </a:p>
          <a:p>
            <a:pPr algn="just"/>
            <a:r>
              <a:rPr lang="es-BO" sz="2400" dirty="0"/>
              <a:t>O.E.3 Generar espacios de coordinación interinstitucional la implementación de medidas de prevención de violencia sexual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773977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Resultados</a:t>
            </a:r>
            <a:endParaRPr lang="es-B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8515" y="208970"/>
            <a:ext cx="2580788" cy="145870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88810" y="2155295"/>
            <a:ext cx="10074276" cy="2579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BO" sz="28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O.E1</a:t>
            </a:r>
            <a:r>
              <a:rPr lang="es-BO" sz="2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BO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amplió el número de operadores públicos con capacidades para establecer medidas de prevención acordes al contexto.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BO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Líderes comunitarios capacitados identifican y previenen incidentes de violencia sexual hacia niños y niñas.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4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Resultados</a:t>
            </a:r>
            <a:endParaRPr lang="es-B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8515" y="208970"/>
            <a:ext cx="2580788" cy="145870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19201" y="1971605"/>
            <a:ext cx="10711542" cy="364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BO" sz="2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O.E </a:t>
            </a:r>
            <a:r>
              <a:rPr lang="es-BO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BO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plataforma comunitaria se ha fortalecido e implementan acciones de prevención de forma constante contempladas en plan de acción.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BO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Plan de acción de la plataforma ha sido monitoreado y evaluado por todos los organismos aliados.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BO" sz="2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O.E 3</a:t>
            </a:r>
            <a:r>
              <a:rPr lang="es-BO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BO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ampliaron y mejoraron los mecanismos de prevención de violencia sexual hacia niños y niñas en el municipio de la Guardia.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86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BO" b="1" dirty="0"/>
              <a:t>Indicadores</a:t>
            </a:r>
            <a:endParaRPr lang="en-US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s-BO" sz="2200" i="1" dirty="0" smtClean="0"/>
              <a:t>OE1:</a:t>
            </a:r>
            <a:endParaRPr lang="en-US" sz="2200" dirty="0"/>
          </a:p>
          <a:p>
            <a:r>
              <a:rPr lang="es-BO" sz="2200" dirty="0"/>
              <a:t>90% de operadores del estado de atención directa culminan el curso de capacitación de prevención de violencia sexual y elaboran una propuesta de solución (plan de prevención)</a:t>
            </a:r>
            <a:endParaRPr lang="en-US" sz="2200" dirty="0"/>
          </a:p>
          <a:p>
            <a:r>
              <a:rPr lang="es-BO" sz="2200" dirty="0"/>
              <a:t>80% de operadores del estado implementan plan de prevención en sus áreas de trabajo designada</a:t>
            </a:r>
            <a:endParaRPr lang="en-US" sz="2200" dirty="0"/>
          </a:p>
          <a:p>
            <a:r>
              <a:rPr lang="es-BO" sz="2200" dirty="0"/>
              <a:t>80% de líderes comunitarios identificados de la comunidad de la Guardia ha culminado el curso de capacitación y elaboran ruta de atención.</a:t>
            </a:r>
            <a:endParaRPr lang="en-US" sz="2200" dirty="0"/>
          </a:p>
          <a:p>
            <a:r>
              <a:rPr lang="es-BO" sz="2200" dirty="0"/>
              <a:t>70% de líderes comunitarios implementa en sus barrios acciones de monitoreo, identificar y orientar a cuidadores de familias.</a:t>
            </a:r>
          </a:p>
        </p:txBody>
      </p:sp>
    </p:spTree>
    <p:extLst>
      <p:ext uri="{BB962C8B-B14F-4D97-AF65-F5344CB8AC3E}">
        <p14:creationId xmlns:p14="http://schemas.microsoft.com/office/powerpoint/2010/main" val="239390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indicadores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BO" i="1" dirty="0" smtClean="0"/>
              <a:t>O.E 2</a:t>
            </a:r>
            <a:r>
              <a:rPr lang="es-BO" i="1" dirty="0"/>
              <a:t>:</a:t>
            </a:r>
            <a:endParaRPr lang="en-US" dirty="0"/>
          </a:p>
          <a:p>
            <a:r>
              <a:rPr lang="es-BO" dirty="0"/>
              <a:t>90% de las actividades planteadas en plan de acción se han cumplido según lo agendado</a:t>
            </a:r>
            <a:endParaRPr lang="en-US" dirty="0"/>
          </a:p>
          <a:p>
            <a:r>
              <a:rPr lang="es-BO" dirty="0"/>
              <a:t>100% de monitoreo de actividades por actividades aliadas</a:t>
            </a:r>
            <a:endParaRPr lang="en-US" dirty="0"/>
          </a:p>
          <a:p>
            <a:pPr marL="0" indent="0">
              <a:buNone/>
            </a:pPr>
            <a:r>
              <a:rPr lang="es-BO" i="1" dirty="0" smtClean="0"/>
              <a:t>O.E </a:t>
            </a:r>
            <a:r>
              <a:rPr lang="es-BO" i="1" dirty="0"/>
              <a:t>3:</a:t>
            </a:r>
            <a:endParaRPr lang="en-US" dirty="0"/>
          </a:p>
          <a:p>
            <a:r>
              <a:rPr lang="es-BO" dirty="0"/>
              <a:t>Se implementan 5 campañas de prevención en espacios públicos (Unidades educativas, parques, etc.) para promover la identificación de signos de violencia sexual en niños y niñas.</a:t>
            </a:r>
            <a:endParaRPr lang="en-US" dirty="0"/>
          </a:p>
          <a:p>
            <a:r>
              <a:rPr lang="es-BO" dirty="0"/>
              <a:t>Disminuye en un 40% casos de denuncia de violencia sexual hacia niños y niñas del municipio de la Guardia.</a:t>
            </a:r>
          </a:p>
        </p:txBody>
      </p:sp>
    </p:spTree>
    <p:extLst>
      <p:ext uri="{BB962C8B-B14F-4D97-AF65-F5344CB8AC3E}">
        <p14:creationId xmlns:p14="http://schemas.microsoft.com/office/powerpoint/2010/main" val="209165283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92</TotalTime>
  <Words>472</Words>
  <Application>Microsoft Office PowerPoint</Application>
  <PresentationFormat>Panorámica</PresentationFormat>
  <Paragraphs>35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Times New Roman</vt:lpstr>
      <vt:lpstr>Gallery</vt:lpstr>
      <vt:lpstr>Por una infancia libre de violencia sexual</vt:lpstr>
      <vt:lpstr>Problema</vt:lpstr>
      <vt:lpstr>hIPÓTESIS</vt:lpstr>
      <vt:lpstr>objetivo General</vt:lpstr>
      <vt:lpstr>Objetivo específico</vt:lpstr>
      <vt:lpstr>Resultados</vt:lpstr>
      <vt:lpstr>Resultados</vt:lpstr>
      <vt:lpstr>Indicadores</vt:lpstr>
      <vt:lpstr>indicadores</vt:lpstr>
      <vt:lpstr>¡Muchas 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 una infancia libre de violencia sexual</dc:title>
  <dc:creator>Maria Griselda Zurita Diaz</dc:creator>
  <cp:lastModifiedBy>Maria Griselda Zurita Diaz</cp:lastModifiedBy>
  <cp:revision>4</cp:revision>
  <dcterms:created xsi:type="dcterms:W3CDTF">2022-04-28T21:45:39Z</dcterms:created>
  <dcterms:modified xsi:type="dcterms:W3CDTF">2022-06-29T02:27:57Z</dcterms:modified>
</cp:coreProperties>
</file>